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96" autoAdjust="0"/>
    <p:restoredTop sz="86477" autoAdjust="0"/>
  </p:normalViewPr>
  <p:slideViewPr>
    <p:cSldViewPr>
      <p:cViewPr varScale="1">
        <p:scale>
          <a:sx n="66" d="100"/>
          <a:sy n="6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C97E31-40A3-415F-94CE-B9682BD6C508}" type="datetimeFigureOut">
              <a:rPr lang="pl-PL" smtClean="0"/>
              <a:pPr/>
              <a:t>2017-05-23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D7875F-6FDC-469C-B98C-6213E477B8F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808"/>
            <a:ext cx="8229600" cy="216024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l-PL" sz="4800" dirty="0" smtClean="0"/>
              <a:t>CYBERPRZEMOC</a:t>
            </a:r>
            <a:endParaRPr lang="pl-PL" sz="4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476672" y="6422456"/>
            <a:ext cx="6408712" cy="606944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b="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800" b="1" dirty="0" smtClean="0"/>
              <a:t>Przygotowała: Magdalena Kępa</a:t>
            </a:r>
            <a:endParaRPr lang="pl-PL" sz="1800" b="1" dirty="0"/>
          </a:p>
        </p:txBody>
      </p:sp>
    </p:spTree>
    <p:extLst>
      <p:ext uri="{BB962C8B-B14F-4D97-AF65-F5344CB8AC3E}">
        <p14:creationId xmlns:p14="http://schemas.microsoft.com/office/powerpoint/2010/main" xmlns="" val="582108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7494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smtClean="0"/>
              <a:t>CO TO JEST CYBERPRZEMOC ?</a:t>
            </a:r>
            <a:endParaRPr lang="pl-PL" sz="4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69368"/>
            <a:ext cx="8229600" cy="4572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dirty="0" smtClean="0"/>
              <a:t>CYBERPRZEMOC - jest to wyrządzenie krzywdy drugiej osobie za pośrednicywem internetu, poprzez wysyłanie </a:t>
            </a:r>
            <a:br>
              <a:rPr lang="pl-PL" sz="2200" dirty="0" smtClean="0"/>
            </a:br>
            <a:r>
              <a:rPr lang="pl-PL" sz="2200" dirty="0" smtClean="0"/>
              <a:t>i publikowanie treści dotykających kogoś, narażających na śmieszność. Najczęściej przemoc w internecie objawia się poprzez publikację:</a:t>
            </a:r>
          </a:p>
          <a:p>
            <a:pPr marL="342900" indent="-342900" algn="just">
              <a:buClr>
                <a:schemeClr val="tx1"/>
              </a:buClr>
            </a:pPr>
            <a:r>
              <a:rPr lang="pl-PL" sz="2200" dirty="0" smtClean="0"/>
              <a:t>złośliwych komentarzy lub wyzwisk.</a:t>
            </a:r>
          </a:p>
          <a:p>
            <a:pPr marL="342900" indent="-342900" algn="just">
              <a:buClr>
                <a:schemeClr val="tx1"/>
              </a:buClr>
            </a:pPr>
            <a:r>
              <a:rPr lang="pl-PL" sz="2200" dirty="0" smtClean="0"/>
              <a:t>filmów i zdjęć ośmieszających daną osobę.</a:t>
            </a:r>
          </a:p>
          <a:p>
            <a:pPr marL="342900" indent="-342900" algn="just">
              <a:buFontTx/>
              <a:buChar char="-"/>
            </a:pPr>
            <a:endParaRPr lang="pl-PL" sz="2200" dirty="0"/>
          </a:p>
          <a:p>
            <a:pPr marL="0" indent="0" algn="just">
              <a:buNone/>
            </a:pPr>
            <a:r>
              <a:rPr lang="pl-PL" sz="2200" dirty="0" smtClean="0"/>
              <a:t>Dochodzi też do podszywania się pod kogoś poprzez zakładanie fałszywych kont, albo włamawywanie się na cudze profile na portalach społecznośćiowych.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xmlns="" val="992118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pl-PL" sz="4800" b="1" dirty="0" smtClean="0"/>
              <a:t>PRZYCZYNY CYBERPRZEMOCY</a:t>
            </a:r>
            <a:endParaRPr lang="pl-PL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1881336"/>
            <a:ext cx="8229600" cy="4572000"/>
          </a:xfrm>
        </p:spPr>
        <p:txBody>
          <a:bodyPr>
            <a:noAutofit/>
          </a:bodyPr>
          <a:lstStyle/>
          <a:p>
            <a:pPr marL="64008" indent="0" algn="just">
              <a:buNone/>
            </a:pPr>
            <a:r>
              <a:rPr lang="pl-PL" sz="1800" dirty="0" smtClean="0"/>
              <a:t>U </a:t>
            </a:r>
            <a:r>
              <a:rPr lang="pl-PL" sz="1800" dirty="0"/>
              <a:t>podstaw cyberprzemocy leżą cechy charakterystyczne dla okresu dojrzewania, które w połączeniu z anonimowością </a:t>
            </a:r>
            <a:br>
              <a:rPr lang="pl-PL" sz="1800" dirty="0"/>
            </a:br>
            <a:r>
              <a:rPr lang="pl-PL" sz="1800" dirty="0"/>
              <a:t>w Sieci sprzyjają ujawnianiu się i eskalacji wrogich zachowań</a:t>
            </a:r>
            <a:r>
              <a:rPr lang="pl-PL" sz="1800" dirty="0" smtClean="0"/>
              <a:t>.</a:t>
            </a:r>
            <a:endParaRPr lang="pl-PL" sz="1800" dirty="0"/>
          </a:p>
          <a:p>
            <a:pPr marL="64008" indent="0" algn="just">
              <a:buNone/>
            </a:pPr>
            <a:endParaRPr lang="pl-PL" sz="1800" dirty="0" smtClean="0"/>
          </a:p>
          <a:p>
            <a:pPr marL="64008" indent="0" algn="just">
              <a:buNone/>
            </a:pPr>
            <a:endParaRPr lang="pl-PL" sz="1800" dirty="0"/>
          </a:p>
          <a:p>
            <a:pPr marL="64008" indent="0" algn="just">
              <a:buNone/>
            </a:pPr>
            <a:endParaRPr lang="pl-PL" sz="1800" dirty="0" smtClean="0"/>
          </a:p>
          <a:p>
            <a:pPr marL="64008" indent="0" algn="just">
              <a:buNone/>
            </a:pPr>
            <a:endParaRPr lang="pl-PL" sz="1800" dirty="0"/>
          </a:p>
          <a:p>
            <a:pPr marL="64008" indent="0" algn="just">
              <a:buNone/>
            </a:pPr>
            <a:endParaRPr lang="pl-PL" sz="1800" dirty="0" smtClean="0"/>
          </a:p>
          <a:p>
            <a:pPr marL="64008" indent="0" algn="just">
              <a:buNone/>
            </a:pPr>
            <a:endParaRPr lang="pl-PL" sz="1800" dirty="0" smtClean="0"/>
          </a:p>
          <a:p>
            <a:pPr marL="64008" indent="0" algn="just">
              <a:buNone/>
            </a:pPr>
            <a:endParaRPr lang="pl-PL" sz="1800" dirty="0" smtClean="0"/>
          </a:p>
          <a:p>
            <a:pPr marL="64008" indent="0">
              <a:buNone/>
            </a:pPr>
            <a:r>
              <a:rPr lang="pl-PL" sz="1800" b="1" dirty="0" smtClean="0"/>
              <a:t>Są to między innymi:</a:t>
            </a:r>
          </a:p>
          <a:p>
            <a:pPr>
              <a:buClr>
                <a:schemeClr val="tx1"/>
              </a:buClr>
            </a:pPr>
            <a:r>
              <a:rPr lang="pl-PL" sz="1800" dirty="0" smtClean="0"/>
              <a:t>Skłonośc do prowokowania innych osób.</a:t>
            </a:r>
            <a:endParaRPr lang="pl-PL" sz="1800" dirty="0"/>
          </a:p>
          <a:p>
            <a:pPr>
              <a:buClr>
                <a:schemeClr val="tx1"/>
              </a:buClr>
            </a:pPr>
            <a:r>
              <a:rPr lang="pl-PL" sz="1800" dirty="0" smtClean="0"/>
              <a:t>Przekraczanie granic zasad moralnych.</a:t>
            </a:r>
          </a:p>
          <a:p>
            <a:pPr>
              <a:buClr>
                <a:schemeClr val="tx1"/>
              </a:buClr>
            </a:pPr>
            <a:r>
              <a:rPr lang="pl-PL" sz="1800" dirty="0" smtClean="0"/>
              <a:t>Niski poziom empatii w relacjach z innymi osobami.</a:t>
            </a:r>
          </a:p>
          <a:p>
            <a:pPr>
              <a:buClr>
                <a:schemeClr val="tx1"/>
              </a:buClr>
            </a:pPr>
            <a:r>
              <a:rPr lang="pl-PL" sz="1800" dirty="0" smtClean="0"/>
              <a:t>Niezdolność przyjmowania perspektywy innych osób.</a:t>
            </a:r>
          </a:p>
        </p:txBody>
      </p:sp>
      <p:pic>
        <p:nvPicPr>
          <p:cNvPr id="2050" name="Picture 2" descr="http://mbrokers.pl/thumbnail.php?file=1542&amp;width=230&amp;height=15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979786"/>
            <a:ext cx="2948480" cy="19613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1794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99032"/>
          </a:xfrm>
        </p:spPr>
        <p:txBody>
          <a:bodyPr/>
          <a:lstStyle/>
          <a:p>
            <a:pPr algn="ctr"/>
            <a:r>
              <a:rPr lang="pl-PL" sz="4800" b="1" dirty="0" smtClean="0"/>
              <a:t>CYBERPRZEMOC</a:t>
            </a:r>
            <a:endParaRPr lang="pl-P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572000"/>
          </a:xfrm>
        </p:spPr>
        <p:txBody>
          <a:bodyPr/>
          <a:lstStyle/>
          <a:p>
            <a:pPr marL="64008" indent="0" algn="just">
              <a:buNone/>
            </a:pPr>
            <a:r>
              <a:rPr lang="pl-PL" sz="2400" dirty="0" smtClean="0"/>
              <a:t>Może dotknąć wszystkich użytkowników internetu, bez względu na wiek, czy poziom umiejętnosci posługiwania się komputerem. </a:t>
            </a:r>
            <a:r>
              <a:rPr lang="pl-PL" sz="2400" dirty="0"/>
              <a:t>S</a:t>
            </a:r>
            <a:r>
              <a:rPr lang="pl-PL" sz="2400" dirty="0" smtClean="0"/>
              <a:t>prawcy cyberprzemocy mają wrażenie, że są anonnimowi co pobudza i zachęca ich do działania.</a:t>
            </a:r>
            <a:endParaRPr lang="pl-PL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077072"/>
            <a:ext cx="4896544" cy="2223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08790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</a:pPr>
            <a:r>
              <a:rPr lang="pl-PL" sz="2000" dirty="0" smtClean="0"/>
              <a:t>Dbać o prywatność swoich danych osobowych.</a:t>
            </a:r>
          </a:p>
          <a:p>
            <a:pPr>
              <a:buClr>
                <a:schemeClr val="tx1"/>
              </a:buClr>
            </a:pPr>
            <a:r>
              <a:rPr lang="pl-PL" sz="2000" dirty="0" smtClean="0"/>
              <a:t>Zapewnić swoim profilom w sieci status prywatny.</a:t>
            </a:r>
          </a:p>
          <a:p>
            <a:pPr>
              <a:buClr>
                <a:schemeClr val="tx1"/>
              </a:buClr>
            </a:pPr>
            <a:r>
              <a:rPr lang="pl-PL" sz="2000" dirty="0" smtClean="0"/>
              <a:t>Chronić swoje hasła i loginy.</a:t>
            </a:r>
          </a:p>
          <a:p>
            <a:pPr>
              <a:buClr>
                <a:schemeClr val="tx1"/>
              </a:buClr>
            </a:pPr>
            <a:r>
              <a:rPr lang="pl-PL" sz="2000" dirty="0" smtClean="0"/>
              <a:t>Nie zamieszczać w sieci swoich zdjęć.</a:t>
            </a:r>
          </a:p>
          <a:p>
            <a:pPr>
              <a:buClr>
                <a:schemeClr val="tx1"/>
              </a:buClr>
            </a:pPr>
            <a:r>
              <a:rPr lang="pl-PL" sz="2000" dirty="0" smtClean="0"/>
              <a:t>Nie dawać wszystkim swojego nueru komórkwego.</a:t>
            </a:r>
          </a:p>
          <a:p>
            <a:pPr marL="64008" indent="0">
              <a:buNone/>
            </a:pPr>
            <a:endParaRPr lang="pl-PL" sz="2000" dirty="0" smtClean="0"/>
          </a:p>
          <a:p>
            <a:pPr marL="64008" indent="0">
              <a:buNone/>
            </a:pPr>
            <a:endParaRPr lang="pl-PL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CO ZROBIĆ, ŻEBY NIE ZOSTAĆ OFIARĄ </a:t>
            </a:r>
            <a:r>
              <a:rPr lang="pl-PL" dirty="0" smtClean="0"/>
              <a:t>CYBERPRZEMOCY</a:t>
            </a:r>
            <a:endParaRPr lang="pl-PL" dirty="0"/>
          </a:p>
        </p:txBody>
      </p:sp>
      <p:pic>
        <p:nvPicPr>
          <p:cNvPr id="3074" name="Picture 2" descr="https://3.bp.blogspot.com/-45lito6uBZQ/VtC-5rAjhBI/AAAAAAAABBE/Bw3EPc8V-QE/s1600/cyberprzemc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05064"/>
            <a:ext cx="2880320" cy="25787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78191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350" y="476672"/>
            <a:ext cx="7956141" cy="5973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76662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507288" cy="4601666"/>
          </a:xfrm>
        </p:spPr>
        <p:txBody>
          <a:bodyPr/>
          <a:lstStyle/>
          <a:p>
            <a:pPr algn="ctr"/>
            <a:r>
              <a:rPr lang="pl-PL" dirty="0" smtClean="0"/>
              <a:t>DZIĘKUJĘ  </a:t>
            </a:r>
            <a:r>
              <a:rPr lang="pl-PL" dirty="0" smtClean="0"/>
              <a:t>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370115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174</TotalTime>
  <Words>122</Words>
  <Application>Microsoft Office PowerPoint</Application>
  <PresentationFormat>Pokaz na ekranie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Verve</vt:lpstr>
      <vt:lpstr>CYBERPRZEMOC</vt:lpstr>
      <vt:lpstr>CO TO JEST CYBERPRZEMOC ?</vt:lpstr>
      <vt:lpstr>PRZYCZYNY CYBERPRZEMOCY</vt:lpstr>
      <vt:lpstr>CYBERPRZEMOC</vt:lpstr>
      <vt:lpstr>CO ZROBIĆ, ŻEBY NIE ZOSTAĆ OFIARĄ CYBERPRZEMOCY</vt:lpstr>
      <vt:lpstr>Slajd 6</vt:lpstr>
      <vt:lpstr>DZIĘKUJĘ 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CYBERPRZEMOC</dc:title>
  <dc:creator>Natalia</dc:creator>
  <cp:lastModifiedBy>User</cp:lastModifiedBy>
  <cp:revision>23</cp:revision>
  <dcterms:created xsi:type="dcterms:W3CDTF">2017-05-15T13:15:45Z</dcterms:created>
  <dcterms:modified xsi:type="dcterms:W3CDTF">2017-05-23T19:29:39Z</dcterms:modified>
</cp:coreProperties>
</file>