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2" r:id="rId6"/>
    <p:sldId id="260" r:id="rId7"/>
    <p:sldId id="263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71937-7F7E-471E-9BC4-7A298B5B7AF7}" type="datetimeFigureOut">
              <a:rPr lang="pl-PL"/>
              <a:t>2017-05-18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9BEDC-4CBF-4B7D-9B61-BFD1336DFE23}" type="slidenum">
              <a:rPr lang="pl-PL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0200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9BEDC-4CBF-4B7D-9B61-BFD1336DFE23}" type="slidenum">
              <a:rPr lang="pl-PL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8529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9BEDC-4CBF-4B7D-9B61-BFD1336DFE23}" type="slidenum">
              <a:rPr lang="pl-PL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7696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9BEDC-4CBF-4B7D-9B61-BFD1336DFE23}" type="slidenum">
              <a:rPr lang="pl-PL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9151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9BEDC-4CBF-4B7D-9B61-BFD1336DFE23}" type="slidenum">
              <a:rPr lang="pl-PL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8367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9BEDC-4CBF-4B7D-9B61-BFD1336DFE23}" type="slidenum">
              <a:rPr lang="pl-PL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8429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9BEDC-4CBF-4B7D-9B61-BFD1336DFE23}" type="slidenum">
              <a:rPr lang="pl-PL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314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9BEDC-4CBF-4B7D-9B61-BFD1336DFE23}" type="slidenum">
              <a:rPr lang="pl-PL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5618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2017-05-18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5063967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2017-05-18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186735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2017-05-18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38960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2017-05-18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657631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2017-05-18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593426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2017-05-18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623807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2017-05-18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09687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2017-05-18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115014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2017-05-18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557994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2017-05-18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630723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2017-05-18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157487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2017-05-18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068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172516301"/>
              </p:ext>
            </p:extLst>
          </p:nvPr>
        </p:nvSpPr>
        <p:spPr>
          <a:xfrm>
            <a:off x="1152525" y="238125"/>
            <a:ext cx="9631363" cy="368347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9600" b="1" i="1" u="sng" noProof="1">
                <a:solidFill>
                  <a:srgbClr val="FFFFFF"/>
                </a:solidFill>
                <a:latin typeface="Arial Black"/>
              </a:rPr>
              <a:t>Cyberprzemoc w</a:t>
            </a:r>
            <a:br>
              <a:rPr dirty="0">
                <a:latin typeface="+mj-ea"/>
                <a:cs typeface="+mj-ea"/>
              </a:rPr>
            </a:br>
            <a:r>
              <a:rPr lang="pl-PL" sz="9600" b="1" i="1" u="sng" noProof="1">
                <a:solidFill>
                  <a:srgbClr val="FFFFFF"/>
                </a:solidFill>
                <a:latin typeface="Arial Black"/>
              </a:rPr>
              <a:t>Internecie 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body" idx="1"/>
            <p:extLst>
              <p:ext uri="{D42A27DB-BD31-4B8C-83A1-F6EECF244321}">
                <p14:modId xmlns:p14="http://schemas.microsoft.com/office/powerpoint/2010/main" val="2716408077"/>
              </p:ext>
            </p:extLst>
          </p:nvPr>
        </p:nvSpPr>
        <p:spPr>
          <a:xfrm>
            <a:off x="704850" y="5029200"/>
            <a:ext cx="6308889" cy="15001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b="1" i="1" dirty="0">
                <a:solidFill>
                  <a:srgbClr val="FFFFFF"/>
                </a:solidFill>
              </a:rPr>
              <a:t>Chcesz spać dobrze każdej nocy</a:t>
            </a:r>
            <a:endParaRPr lang="pl-PL" b="1" i="1">
              <a:solidFill>
                <a:srgbClr val="FFFFFF"/>
              </a:solidFill>
            </a:endParaRPr>
          </a:p>
          <a:p>
            <a:r>
              <a:rPr lang="pl-PL" b="1" i="1" dirty="0">
                <a:solidFill>
                  <a:srgbClr val="FFFFFF"/>
                </a:solidFill>
              </a:rPr>
              <a:t>Powiedz-</a:t>
            </a:r>
            <a:endParaRPr lang="pl-PL" b="1" i="1">
              <a:solidFill>
                <a:srgbClr val="FFFFFF"/>
              </a:solidFill>
            </a:endParaRPr>
          </a:p>
          <a:p>
            <a:r>
              <a:rPr lang="pl-PL" b="1" i="1" dirty="0">
                <a:solidFill>
                  <a:srgbClr val="FFFFFF"/>
                </a:solidFill>
              </a:rPr>
              <a:t>STOP CYBERPRZEMOCY!</a:t>
            </a:r>
            <a:endParaRPr lang="pl-PL" b="1" i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0575" y="209550"/>
            <a:ext cx="10515600" cy="115663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6600" b="1" i="1" dirty="0">
                <a:solidFill>
                  <a:srgbClr val="FFFFFF"/>
                </a:solidFill>
              </a:rPr>
              <a:t>Co to jest cyberprzemoc?</a:t>
            </a:r>
            <a:endParaRPr lang="pl-PL" sz="6600" b="1" i="1" dirty="0">
              <a:solidFill>
                <a:srgbClr val="FFFFFF"/>
              </a:solidFill>
              <a:latin typeface="Calibri Ligh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type="body" idx="1"/>
          </p:nvPr>
        </p:nvSpPr>
        <p:spPr>
          <a:xfrm>
            <a:off x="790575" y="1676400"/>
            <a:ext cx="10515600" cy="35858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b="1" i="1" dirty="0">
                <a:solidFill>
                  <a:srgbClr val="FFFFFF"/>
                </a:solidFill>
                <a:latin typeface="Calibri"/>
              </a:rPr>
              <a:t>Cyberprzemoc to inaczej przemoc z użyciem mediów elektronicznych- głównie Internetu, telefonów komórkowych np.: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i="1" dirty="0">
                <a:solidFill>
                  <a:srgbClr val="FFFFFF"/>
                </a:solidFill>
                <a:latin typeface="Calibri"/>
              </a:rPr>
              <a:t>- wyzywanie, straszenie, poniżanie kogoś w Internecie lub przy użyciu telefonów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i="1" dirty="0">
                <a:solidFill>
                  <a:srgbClr val="FFFFFF"/>
                </a:solidFill>
                <a:latin typeface="Calibri"/>
              </a:rPr>
              <a:t>- robienie zdjęć  lub rejestrowanie filmów bez jego zgody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i="1" dirty="0">
                <a:solidFill>
                  <a:srgbClr val="FFFFFF"/>
                </a:solidFill>
                <a:latin typeface="Calibri"/>
              </a:rPr>
              <a:t>- publikowanie w Internecie lub rozsyłanie zdjęć, filmów lub tekstów, które obrażają lub ośmieszają kogoś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i="1" dirty="0">
                <a:solidFill>
                  <a:srgbClr val="FFFFFF"/>
                </a:solidFill>
                <a:latin typeface="Calibri"/>
              </a:rPr>
              <a:t>- podszywanie się pod kogoś w Sieci</a:t>
            </a:r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0154" y="4246563"/>
            <a:ext cx="4700734" cy="261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77411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6750" y="-990600"/>
            <a:ext cx="10515600" cy="2852737"/>
          </a:xfrm>
        </p:spPr>
        <p:txBody>
          <a:bodyPr>
            <a:normAutofit/>
          </a:bodyPr>
          <a:lstStyle/>
          <a:p>
            <a:pPr algn="ctr"/>
            <a:r>
              <a:rPr lang="pl-PL" sz="7200" b="1" i="1" dirty="0">
                <a:solidFill>
                  <a:srgbClr val="FFFFFF"/>
                </a:solidFill>
              </a:rPr>
              <a:t>Narzędzia cyberprzemocy: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28675" y="2273300"/>
            <a:ext cx="10515600" cy="429237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b="1" i="1" dirty="0">
                <a:solidFill>
                  <a:srgbClr val="FFFFFF"/>
                </a:solidFill>
              </a:rPr>
              <a:t>- poczta elektroniczna</a:t>
            </a:r>
          </a:p>
          <a:p>
            <a:r>
              <a:rPr lang="pl-PL" b="1" i="1" dirty="0">
                <a:solidFill>
                  <a:srgbClr val="FFFFFF"/>
                </a:solidFill>
              </a:rPr>
              <a:t>- czat</a:t>
            </a:r>
          </a:p>
          <a:p>
            <a:r>
              <a:rPr lang="pl-PL" b="1" i="1" dirty="0">
                <a:solidFill>
                  <a:srgbClr val="FFFFFF"/>
                </a:solidFill>
              </a:rPr>
              <a:t>- komunikatory</a:t>
            </a:r>
          </a:p>
          <a:p>
            <a:r>
              <a:rPr lang="pl-PL" b="1" i="1" dirty="0">
                <a:solidFill>
                  <a:srgbClr val="FFFFFF"/>
                </a:solidFill>
              </a:rPr>
              <a:t>- strony internetowe</a:t>
            </a:r>
          </a:p>
          <a:p>
            <a:r>
              <a:rPr lang="pl-PL" b="1" i="1" dirty="0">
                <a:solidFill>
                  <a:srgbClr val="FFFFFF"/>
                </a:solidFill>
              </a:rPr>
              <a:t>- blogi</a:t>
            </a:r>
          </a:p>
          <a:p>
            <a:r>
              <a:rPr lang="pl-PL" b="1" i="1" dirty="0">
                <a:solidFill>
                  <a:srgbClr val="FFFFFF"/>
                </a:solidFill>
              </a:rPr>
              <a:t>- serwisy społecznościowe</a:t>
            </a:r>
          </a:p>
          <a:p>
            <a:r>
              <a:rPr lang="pl-PL" b="1" i="1" dirty="0">
                <a:solidFill>
                  <a:srgbClr val="FFFFFF"/>
                </a:solidFill>
              </a:rPr>
              <a:t>- grupy dyskusyjne</a:t>
            </a:r>
          </a:p>
          <a:p>
            <a:r>
              <a:rPr lang="pl-PL" b="1" i="1" dirty="0">
                <a:solidFill>
                  <a:srgbClr val="FFFFFF"/>
                </a:solidFill>
              </a:rPr>
              <a:t>- telefony komórkowe</a:t>
            </a:r>
          </a:p>
          <a:p>
            <a:endParaRPr lang="pl-PL" b="1" i="1" dirty="0">
              <a:solidFill>
                <a:srgbClr val="FFFFFF"/>
              </a:solidFill>
            </a:endParaRPr>
          </a:p>
        </p:txBody>
      </p:sp>
      <p:pic>
        <p:nvPicPr>
          <p:cNvPr id="6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3100" y="4048125"/>
            <a:ext cx="2381250" cy="2381250"/>
          </a:xfrm>
          <a:prstGeom prst="rect">
            <a:avLst/>
          </a:prstGeom>
        </p:spPr>
      </p:pic>
      <p:pic>
        <p:nvPicPr>
          <p:cNvPr id="10" name="Obraz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0475" y="4791075"/>
            <a:ext cx="2457450" cy="1857375"/>
          </a:xfrm>
          <a:prstGeom prst="rect">
            <a:avLst/>
          </a:prstGeom>
        </p:spPr>
      </p:pic>
      <p:pic>
        <p:nvPicPr>
          <p:cNvPr id="4" name="Obraz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740000">
            <a:off x="8153400" y="3576190"/>
            <a:ext cx="1825708" cy="182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63452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3577172068"/>
              </p:ext>
            </p:extLst>
          </p:nvPr>
        </p:nvSpPr>
        <p:spPr>
          <a:xfrm>
            <a:off x="523875" y="-1038225"/>
            <a:ext cx="10515600" cy="2852737"/>
          </a:xfrm>
        </p:spPr>
        <p:txBody>
          <a:bodyPr>
            <a:normAutofit/>
          </a:bodyPr>
          <a:lstStyle/>
          <a:p>
            <a:pPr algn="ctr"/>
            <a:r>
              <a:rPr lang="pl-PL" sz="5400" b="1" i="1" dirty="0">
                <a:solidFill>
                  <a:srgbClr val="0C0C0C"/>
                </a:solidFill>
              </a:rPr>
              <a:t>Co zrobić by nie zostać ofiarą cyberprzemocy?</a:t>
            </a:r>
            <a:endParaRPr lang="pl-PL" sz="540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  <p:extLst>
              <p:ext uri="{D42A27DB-BD31-4B8C-83A1-F6EECF244321}">
                <p14:modId xmlns:p14="http://schemas.microsoft.com/office/powerpoint/2010/main" val="3244960171"/>
              </p:ext>
            </p:extLst>
          </p:nvPr>
        </p:nvSpPr>
        <p:spPr>
          <a:xfrm>
            <a:off x="831850" y="2627510"/>
            <a:ext cx="10515600" cy="34621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Char char="•"/>
            </a:pPr>
            <a:r>
              <a:rPr lang="pl-PL" b="1" i="1" dirty="0">
                <a:solidFill>
                  <a:srgbClr val="FFFFFF"/>
                </a:solidFill>
              </a:rPr>
              <a:t>Dbaj o prywatność swoich danych osobowych</a:t>
            </a:r>
          </a:p>
          <a:p>
            <a:pPr marL="342900" indent="-342900">
              <a:buChar char="•"/>
            </a:pPr>
            <a:r>
              <a:rPr lang="pl-PL" b="1" i="1" dirty="0">
                <a:solidFill>
                  <a:srgbClr val="FFFFFF"/>
                </a:solidFill>
              </a:rPr>
              <a:t>Nadawaj swoim profilom w sieci bezpieczny status (prywatny)</a:t>
            </a:r>
          </a:p>
          <a:p>
            <a:pPr marL="342900" indent="-342900">
              <a:buChar char="•"/>
            </a:pPr>
            <a:r>
              <a:rPr lang="pl-PL" b="1" i="1" dirty="0">
                <a:solidFill>
                  <a:srgbClr val="FFFFFF"/>
                </a:solidFill>
              </a:rPr>
              <a:t>Chroń swoje hasła i loginy</a:t>
            </a:r>
          </a:p>
          <a:p>
            <a:pPr marL="342900" indent="-342900">
              <a:buChar char="•"/>
            </a:pPr>
            <a:r>
              <a:rPr lang="pl-PL" b="1" i="1" dirty="0">
                <a:solidFill>
                  <a:srgbClr val="FFFFFF"/>
                </a:solidFill>
              </a:rPr>
              <a:t>Nie </a:t>
            </a:r>
            <a:r>
              <a:rPr lang="pl-PL" b="1" i="1" dirty="0" err="1">
                <a:solidFill>
                  <a:srgbClr val="FFFFFF"/>
                </a:solidFill>
              </a:rPr>
              <a:t>zamieszczj</a:t>
            </a:r>
            <a:r>
              <a:rPr lang="pl-PL" b="1" i="1" dirty="0">
                <a:solidFill>
                  <a:srgbClr val="FFFFFF"/>
                </a:solidFill>
              </a:rPr>
              <a:t> w sieci swoich zdjęć i filmów</a:t>
            </a:r>
          </a:p>
          <a:p>
            <a:pPr marL="342900" indent="-342900">
              <a:buChar char="•"/>
            </a:pPr>
            <a:endParaRPr lang="pl-PL" b="1" i="1" dirty="0">
              <a:solidFill>
                <a:srgbClr val="FFFFFF"/>
              </a:solidFill>
            </a:endParaRPr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0450" y="3743325"/>
            <a:ext cx="4723173" cy="315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14430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3802009307"/>
              </p:ext>
            </p:extLst>
          </p:nvPr>
        </p:nvSpPr>
        <p:spPr>
          <a:xfrm>
            <a:off x="742950" y="28575"/>
            <a:ext cx="10515600" cy="1809898"/>
          </a:xfrm>
        </p:spPr>
        <p:txBody>
          <a:bodyPr/>
          <a:lstStyle/>
          <a:p>
            <a:pPr algn="ctr"/>
            <a:r>
              <a:rPr lang="pl-PL" b="1" i="1" dirty="0">
                <a:solidFill>
                  <a:srgbClr val="0C0C0C"/>
                </a:solidFill>
              </a:rPr>
              <a:t>Jeśli jesteś świadkiem cyberprzemocy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  <p:extLst>
              <p:ext uri="{D42A27DB-BD31-4B8C-83A1-F6EECF244321}">
                <p14:modId xmlns:p14="http://schemas.microsoft.com/office/powerpoint/2010/main" val="3097353322"/>
              </p:ext>
            </p:extLst>
          </p:nvPr>
        </p:nvSpPr>
        <p:spPr>
          <a:xfrm>
            <a:off x="638175" y="3209925"/>
            <a:ext cx="10515600" cy="150018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Char char="•"/>
            </a:pPr>
            <a:r>
              <a:rPr lang="pl-PL" sz="3600" b="1" i="1" dirty="0">
                <a:solidFill>
                  <a:srgbClr val="FFFFFF"/>
                </a:solidFill>
              </a:rPr>
              <a:t>Nie przesyłaj dalej ośmieszających zdjęć, wiadomości, tekstów, filmów</a:t>
            </a:r>
          </a:p>
          <a:p>
            <a:pPr marL="342900" indent="-342900">
              <a:buChar char="•"/>
            </a:pPr>
            <a:r>
              <a:rPr lang="pl-PL" sz="3600" b="1" i="1" dirty="0">
                <a:solidFill>
                  <a:srgbClr val="FFFFFF"/>
                </a:solidFill>
              </a:rPr>
              <a:t>Pomóż pokrzywdzonej osobie, poinformuj kogoś dorosłego o tej sytuacji</a:t>
            </a:r>
          </a:p>
        </p:txBody>
      </p:sp>
    </p:spTree>
    <p:extLst>
      <p:ext uri="{BB962C8B-B14F-4D97-AF65-F5344CB8AC3E}">
        <p14:creationId xmlns:p14="http://schemas.microsoft.com/office/powerpoint/2010/main" val="241116988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387303668"/>
              </p:ext>
            </p:extLst>
          </p:nvPr>
        </p:nvSpPr>
        <p:spPr>
          <a:xfrm>
            <a:off x="866775" y="38100"/>
            <a:ext cx="10515600" cy="2852737"/>
          </a:xfrm>
        </p:spPr>
        <p:txBody>
          <a:bodyPr>
            <a:normAutofit/>
          </a:bodyPr>
          <a:lstStyle/>
          <a:p>
            <a:pPr algn="ctr"/>
            <a:r>
              <a:rPr lang="pl-PL" sz="9600" b="1" i="1" dirty="0">
                <a:solidFill>
                  <a:srgbClr val="FFFFFF"/>
                </a:solidFill>
              </a:rPr>
              <a:t>Gdy jesteś ofiarą cyberprzemocy?</a:t>
            </a:r>
            <a:endParaRPr lang="pl-PL" sz="9600"/>
          </a:p>
        </p:txBody>
      </p:sp>
      <p:sp>
        <p:nvSpPr>
          <p:cNvPr id="3" name="Podtytuł 2"/>
          <p:cNvSpPr>
            <a:spLocks noGrp="1"/>
          </p:cNvSpPr>
          <p:nvPr>
            <p:ph type="body" idx="1"/>
            <p:extLst>
              <p:ext uri="{D42A27DB-BD31-4B8C-83A1-F6EECF244321}">
                <p14:modId xmlns:p14="http://schemas.microsoft.com/office/powerpoint/2010/main" val="2781258063"/>
              </p:ext>
            </p:extLst>
          </p:nvPr>
        </p:nvSpPr>
        <p:spPr>
          <a:xfrm>
            <a:off x="1000125" y="4162425"/>
            <a:ext cx="10515600" cy="150018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sz="4400" b="1" i="1" dirty="0">
                <a:solidFill>
                  <a:srgbClr val="FFFFFF"/>
                </a:solidFill>
              </a:rPr>
              <a:t>Najlepiej poinformować o tym rodzica/ opiekuna lub inną  zaufaną osobę dorosłą</a:t>
            </a:r>
            <a:endParaRPr lang="pl-PL" sz="4400" b="1" i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34094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310038994"/>
              </p:ext>
            </p:extLst>
          </p:nvPr>
        </p:nvSpPr>
        <p:spPr>
          <a:xfrm>
            <a:off x="933450" y="257175"/>
            <a:ext cx="10515600" cy="1792223"/>
          </a:xfrm>
        </p:spPr>
        <p:txBody>
          <a:bodyPr/>
          <a:lstStyle/>
          <a:p>
            <a:pPr algn="ctr"/>
            <a:r>
              <a:rPr lang="pl-PL" b="1" i="1" dirty="0">
                <a:solidFill>
                  <a:srgbClr val="0C0C0C"/>
                </a:solidFill>
              </a:rPr>
              <a:t>Nie bądź obojętny wobec cyberprzemocy!</a:t>
            </a:r>
            <a:endParaRPr lang="pl-PL" dirty="0"/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9375" y="2381250"/>
            <a:ext cx="6850013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71799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Panoramiczny</PresentationFormat>
  <Paragraphs>0</Paragraphs>
  <Slides>7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Cyberprzemoc w Internecie </vt:lpstr>
      <vt:lpstr>Co to jest cyberprzemoc?</vt:lpstr>
      <vt:lpstr>Narzędzia cyberprzemocy:</vt:lpstr>
      <vt:lpstr>Co zrobić by nie zostać ofiarą cyberprzemocy?</vt:lpstr>
      <vt:lpstr>Jeśli jesteś świadkiem cyberprzemocy</vt:lpstr>
      <vt:lpstr>Gdy jesteś ofiarą cyberprzemocy?</vt:lpstr>
      <vt:lpstr>Nie bądź obojętny wobec cyberprzemocy!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Cyberprzemoc</dc:title>
  <dc:creator/>
  <cp:lastModifiedBy/>
  <cp:revision>8</cp:revision>
  <dcterms:created xsi:type="dcterms:W3CDTF">2012-08-15T16:54:36Z</dcterms:created>
  <dcterms:modified xsi:type="dcterms:W3CDTF">2017-05-18T15:34:06Z</dcterms:modified>
</cp:coreProperties>
</file>