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2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3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4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7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8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4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2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0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8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13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szkolneblogi.pl/blogi/sko-sp65-szok/cyber-przemoc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21099240">
            <a:off x="833519" y="1073854"/>
            <a:ext cx="8637073" cy="1311966"/>
          </a:xfrm>
        </p:spPr>
        <p:txBody>
          <a:bodyPr>
            <a:normAutofit/>
          </a:bodyPr>
          <a:lstStyle/>
          <a:p>
            <a:r>
              <a:rPr lang="pl-PL" sz="7200" dirty="0">
                <a:latin typeface="Arial Rounded MT Bold" panose="020F0704030504030204" pitchFamily="34" charset="0"/>
              </a:rPr>
              <a:t>Cyberprzemoc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482412">
            <a:off x="2503293" y="3419059"/>
            <a:ext cx="8637072" cy="104692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Arial Rounded MT Bold" panose="020F0704030504030204" pitchFamily="34" charset="0"/>
              </a:rPr>
              <a:t>(Agresja elektroniczna)</a:t>
            </a:r>
          </a:p>
        </p:txBody>
      </p:sp>
    </p:spTree>
    <p:extLst>
      <p:ext uri="{BB962C8B-B14F-4D97-AF65-F5344CB8AC3E}">
        <p14:creationId xmlns:p14="http://schemas.microsoft.com/office/powerpoint/2010/main" val="172543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21206681">
            <a:off x="576936" y="1043059"/>
            <a:ext cx="9291215" cy="1049235"/>
          </a:xfrm>
        </p:spPr>
        <p:txBody>
          <a:bodyPr>
            <a:normAutofit/>
          </a:bodyPr>
          <a:lstStyle/>
          <a:p>
            <a:r>
              <a:rPr lang="pl-PL" sz="6600" dirty="0">
                <a:latin typeface="Arial Rounded MT Bold" panose="020F0704030504030204" pitchFamily="34" charset="0"/>
              </a:rPr>
              <a:t>Dziękuję za uwagę!</a:t>
            </a:r>
          </a:p>
        </p:txBody>
      </p:sp>
      <p:sp>
        <p:nvSpPr>
          <p:cNvPr id="3" name="pole tekstowe 2"/>
          <p:cNvSpPr txBox="1"/>
          <p:nvPr/>
        </p:nvSpPr>
        <p:spPr>
          <a:xfrm rot="450539">
            <a:off x="5016950" y="3163720"/>
            <a:ext cx="5605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latin typeface="Arial Rounded MT Bold" panose="020F0704030504030204" pitchFamily="34" charset="0"/>
              </a:rPr>
              <a:t>Michalina</a:t>
            </a:r>
            <a:r>
              <a:rPr lang="pl-PL" sz="4000" dirty="0">
                <a:latin typeface="Arial Rounded MT Bold" panose="020F0704030504030204" pitchFamily="34" charset="0"/>
              </a:rPr>
              <a:t> Bacior</a:t>
            </a:r>
            <a:r>
              <a:rPr lang="pl-PL" sz="40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pl-PL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5854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333587">
            <a:off x="3187613" y="645492"/>
            <a:ext cx="9291215" cy="1049235"/>
          </a:xfrm>
        </p:spPr>
        <p:txBody>
          <a:bodyPr>
            <a:normAutofit/>
          </a:bodyPr>
          <a:lstStyle/>
          <a:p>
            <a:r>
              <a:rPr lang="pl-PL" sz="4400" dirty="0">
                <a:latin typeface="Arial Rounded MT Bold" panose="020F0704030504030204" pitchFamily="34" charset="0"/>
              </a:rPr>
              <a:t>Czym jest cyberprzemoc?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58583">
            <a:off x="399548" y="249506"/>
            <a:ext cx="3892649" cy="1621937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5" name="pole tekstowe 4"/>
          <p:cNvSpPr txBox="1"/>
          <p:nvPr/>
        </p:nvSpPr>
        <p:spPr>
          <a:xfrm>
            <a:off x="3146573" y="1923074"/>
            <a:ext cx="61490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Rounded MT Bold" panose="020F0704030504030204" pitchFamily="34" charset="0"/>
              </a:rPr>
              <a:t>Cyberprzemoc-stosowanie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przemocy</a:t>
            </a:r>
            <a:r>
              <a:rPr lang="pl-PL" sz="2400" dirty="0">
                <a:latin typeface="Arial Rounded MT Bold" panose="020F0704030504030204" pitchFamily="34" charset="0"/>
              </a:rPr>
              <a:t> poprzez: prześladowanie, zastraszanie, nękanie, wyśmiewanie innych osób z wykorzystaniem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internetu</a:t>
            </a:r>
            <a:r>
              <a:rPr lang="pl-PL" sz="2400" dirty="0">
                <a:latin typeface="Arial Rounded MT Bold" panose="020F0704030504030204" pitchFamily="34" charset="0"/>
              </a:rPr>
              <a:t> i narzędzi typu elektronicznego takich jak: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SMS, e-mail, witryny internetowe, fora dyskusyjne</a:t>
            </a:r>
            <a:r>
              <a:rPr lang="pl-PL" sz="2400" dirty="0">
                <a:latin typeface="Arial Rounded MT Bold" panose="020F0704030504030204" pitchFamily="34" charset="0"/>
              </a:rPr>
              <a:t> w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internecie</a:t>
            </a:r>
            <a:r>
              <a:rPr lang="pl-PL" sz="2400" dirty="0">
                <a:latin typeface="Arial Rounded MT Bold" panose="020F0704030504030204" pitchFamily="34" charset="0"/>
              </a:rPr>
              <a:t>,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portale społecznościowe</a:t>
            </a:r>
            <a:r>
              <a:rPr lang="pl-PL" sz="2400" dirty="0">
                <a:latin typeface="Arial Rounded MT Bold" panose="020F0704030504030204" pitchFamily="34" charset="0"/>
              </a:rPr>
              <a:t> i inne.</a:t>
            </a:r>
          </a:p>
        </p:txBody>
      </p:sp>
    </p:spTree>
    <p:extLst>
      <p:ext uri="{BB962C8B-B14F-4D97-AF65-F5344CB8AC3E}">
        <p14:creationId xmlns:p14="http://schemas.microsoft.com/office/powerpoint/2010/main" val="249065979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3040" y="393701"/>
            <a:ext cx="9291215" cy="1049235"/>
          </a:xfrm>
        </p:spPr>
        <p:txBody>
          <a:bodyPr>
            <a:no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Jakie zachowania są uznawane za cyberprzemoc?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259962" y="1442936"/>
            <a:ext cx="80899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Arial Rounded MT Bold" panose="020F0704030504030204" pitchFamily="34" charset="0"/>
              </a:rPr>
              <a:t>-Ośmieszanie,straszenie,czy też poniżanie kogoś za pomocą internetu,albo telefonu komórkowego.</a:t>
            </a:r>
          </a:p>
          <a:p>
            <a:r>
              <a:rPr lang="pl-PL" sz="2800" dirty="0">
                <a:latin typeface="Arial Rounded MT Bold" panose="020F0704030504030204" pitchFamily="34" charset="0"/>
              </a:rPr>
              <a:t>-Podszywanie się pod kogoś na portalach społecznościowych.</a:t>
            </a:r>
          </a:p>
          <a:p>
            <a:r>
              <a:rPr lang="pl-PL" sz="2800" dirty="0">
                <a:latin typeface="Arial Rounded MT Bold" panose="020F0704030504030204" pitchFamily="34" charset="0"/>
              </a:rPr>
              <a:t>-Włamanie się na czyjeś konto.</a:t>
            </a:r>
          </a:p>
          <a:p>
            <a:r>
              <a:rPr lang="pl-PL" sz="2800" dirty="0">
                <a:latin typeface="Arial Rounded MT Bold" panose="020F0704030504030204" pitchFamily="34" charset="0"/>
              </a:rPr>
              <a:t>-Publikowanie ośmieszających kogoś treści.</a:t>
            </a:r>
          </a:p>
          <a:p>
            <a:r>
              <a:rPr lang="pl-PL" sz="2800" dirty="0">
                <a:latin typeface="Arial Rounded MT Bold" panose="020F0704030504030204" pitchFamily="34" charset="0"/>
              </a:rPr>
              <a:t>-Pisanie obraźliwych komentarzy.</a:t>
            </a:r>
          </a:p>
          <a:p>
            <a:r>
              <a:rPr lang="pl-PL" sz="2800" dirty="0">
                <a:latin typeface="Arial Rounded MT Bold" panose="020F0704030504030204" pitchFamily="34" charset="0"/>
              </a:rPr>
              <a:t>-Zakładanie stron,które kogoś ośmieszają.</a:t>
            </a:r>
          </a:p>
        </p:txBody>
      </p:sp>
    </p:spTree>
    <p:extLst>
      <p:ext uri="{BB962C8B-B14F-4D97-AF65-F5344CB8AC3E}">
        <p14:creationId xmlns:p14="http://schemas.microsoft.com/office/powerpoint/2010/main" val="5007799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9300" y="287685"/>
            <a:ext cx="9291215" cy="1049235"/>
          </a:xfrm>
        </p:spPr>
        <p:txBody>
          <a:bodyPr>
            <a:no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Dlaczego dochodzi do cyberprzemocy?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571568" y="1217651"/>
            <a:ext cx="59502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Taka forma znęcania się nad swoimi ofiarami, zdaniem </a:t>
            </a:r>
            <a:r>
              <a:rPr lang="pl-PL" sz="2400" dirty="0">
                <a:solidFill>
                  <a:schemeClr val="accent1"/>
                </a:solidFill>
              </a:rPr>
              <a:t>psychologów</a:t>
            </a:r>
            <a:r>
              <a:rPr lang="pl-PL" sz="2400" dirty="0"/>
              <a:t> wynika z tego, że łatwiej poniżać, dyskredytować i szykanować, gdy istnieje szansa ukrycia się za internetowym </a:t>
            </a:r>
            <a:r>
              <a:rPr lang="pl-PL" sz="2400" dirty="0">
                <a:solidFill>
                  <a:schemeClr val="accent1"/>
                </a:solidFill>
              </a:rPr>
              <a:t>pseudonimem</a:t>
            </a:r>
            <a:r>
              <a:rPr lang="pl-PL" sz="2400" dirty="0"/>
              <a:t> i nie ma potrzeby konfrontacji z ofiarą oko w oko.Osoby którym wydaje się,że są anonimowe,często mają poczucie wyższości nad dręczoną osobą.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55994">
            <a:off x="7424717" y="2091688"/>
            <a:ext cx="3776737" cy="2673796"/>
          </a:xfrm>
          <a:prstGeom prst="rect">
            <a:avLst/>
          </a:prstGeom>
          <a:effectLst>
            <a:glow rad="127000">
              <a:schemeClr val="accent1"/>
            </a:glo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961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8814" y="300936"/>
            <a:ext cx="9291215" cy="1049235"/>
          </a:xfrm>
        </p:spPr>
        <p:txBody>
          <a:bodyPr>
            <a:no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Dlaczego cyberprzemoc jest niebezpieczna?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168347" y="1484244"/>
            <a:ext cx="63212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Arial Rounded MT Bold" panose="020F0704030504030204" pitchFamily="34" charset="0"/>
              </a:rPr>
              <a:t>Prześladowanie przez internet jest szczególnie groźne dlatego, że kompromitujące czy poniżające materiały są dostępne w krótkim czasie dla wielu osób i pozostają w sieci na zawsze, jako kopie na wielu komputerach, nawet po ustaleniu i ukaraniu sprawcy.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27092">
            <a:off x="864433" y="1941377"/>
            <a:ext cx="3500219" cy="262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5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6048" y="0"/>
            <a:ext cx="9291215" cy="1049235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Statystyki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668418" y="823948"/>
            <a:ext cx="6486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Rounded MT Bold" panose="020F0704030504030204" pitchFamily="34" charset="0"/>
              </a:rPr>
              <a:t>Badania przeprowadzone na grupie dzieci w wieku 12-18 lat na temat dręczenia w sieci i realu 22% dziewczynek miało styczność z cyberprzemocą (w świecie realnym 12,3%) 11% chłopców miało styczność z cyberprzemocą (w świecie realnym 14,1%). Zgodnie z badaniami prowadzonymi przez Fight Crime: Invest in Kids na grupie 1000 osób, jedna trzecia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nastolatków</a:t>
            </a:r>
            <a:r>
              <a:rPr lang="pl-PL" sz="2400" dirty="0">
                <a:latin typeface="Arial Rounded MT Bold" panose="020F0704030504030204" pitchFamily="34" charset="0"/>
              </a:rPr>
              <a:t> była obrażana lub wyśmiewania w Internecie, 10% spotkało się z groźbami fizycznymi publikowanymi </a:t>
            </a:r>
            <a:r>
              <a:rPr lang="pl-PL" sz="24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online</a:t>
            </a:r>
            <a:r>
              <a:rPr lang="pl-PL" sz="24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42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9058" y="181667"/>
            <a:ext cx="9291215" cy="1049235"/>
          </a:xfrm>
        </p:spPr>
        <p:txBody>
          <a:bodyPr>
            <a:no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Jeśli padłeś ofiarą cyberprzemocy: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605239" y="1230902"/>
            <a:ext cx="6718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Rounded MT Bold" panose="020F0704030504030204" pitchFamily="34" charset="0"/>
              </a:rPr>
              <a:t>-Powiedz o tym zaufanej osobie.</a:t>
            </a:r>
          </a:p>
          <a:p>
            <a:r>
              <a:rPr lang="pl-PL" sz="2000" dirty="0">
                <a:latin typeface="Arial Rounded MT Bold" panose="020F0704030504030204" pitchFamily="34" charset="0"/>
              </a:rPr>
              <a:t>-Nie kontaktuj się i nie reaguj na zaczepki osoby,która cię dręczy.</a:t>
            </a:r>
          </a:p>
          <a:p>
            <a:r>
              <a:rPr lang="pl-PL" sz="2000" dirty="0">
                <a:latin typeface="Arial Rounded MT Bold" panose="020F0704030504030204" pitchFamily="34" charset="0"/>
              </a:rPr>
              <a:t>-Zachowaj wszystkie dowody cyberprzemocy.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425148" y="2835965"/>
            <a:ext cx="669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Jeśli jesteś świadkiem cyberprzemocy: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027583" y="4187687"/>
            <a:ext cx="669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Rounded MT Bold" panose="020F0704030504030204" pitchFamily="34" charset="0"/>
              </a:rPr>
              <a:t>                 -Nie przesyłaj dalej ośmieszających treści.</a:t>
            </a:r>
          </a:p>
          <a:p>
            <a:pPr algn="ctr"/>
            <a:r>
              <a:rPr lang="pl-PL" sz="2000" dirty="0">
                <a:latin typeface="Arial Rounded MT Bold" panose="020F0704030504030204" pitchFamily="34" charset="0"/>
              </a:rPr>
              <a:t>            -Zaproponuj pomoc.</a:t>
            </a:r>
          </a:p>
        </p:txBody>
      </p:sp>
    </p:spTree>
    <p:extLst>
      <p:ext uri="{BB962C8B-B14F-4D97-AF65-F5344CB8AC3E}">
        <p14:creationId xmlns:p14="http://schemas.microsoft.com/office/powerpoint/2010/main" val="2245555396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6048" y="0"/>
            <a:ext cx="9291215" cy="1049235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Gdzie szukać pomocy?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45" y="1394790"/>
            <a:ext cx="5231220" cy="39458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1262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0031" y="0"/>
            <a:ext cx="9291215" cy="1049235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Arial Rounded MT Bold" panose="020F0704030504030204" pitchFamily="34" charset="0"/>
              </a:rPr>
              <a:t>Pamiętaj!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942629" y="1049235"/>
            <a:ext cx="77260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Arial Rounded MT Bold" panose="020F0704030504030204" pitchFamily="34" charset="0"/>
              </a:rPr>
              <a:t>Cyberprzemoc tak samo jak przemoc fizyczna i słowna pociąga za sobą konsekwencje prawne a skuteczność wykrywania sprawców jest coraz wyższa!</a:t>
            </a:r>
          </a:p>
        </p:txBody>
      </p:sp>
      <p:pic>
        <p:nvPicPr>
          <p:cNvPr id="1026" name="Picture 2" descr="Znalezione obrazy dla zapytania cyberprzemoc grafik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6228">
            <a:off x="913320" y="3165372"/>
            <a:ext cx="3393809" cy="25995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31576">
            <a:off x="7947666" y="3152822"/>
            <a:ext cx="2747673" cy="2565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0254724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Galeria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aleria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135</TotalTime>
  <Words>381</Words>
  <Application>Microsoft Office PowerPoint</Application>
  <PresentationFormat>Panoramiczny</PresentationFormat>
  <Paragraphs>29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Rockwell</vt:lpstr>
      <vt:lpstr>Wingdings</vt:lpstr>
      <vt:lpstr>Galeria</vt:lpstr>
      <vt:lpstr>Cyberprzemoc</vt:lpstr>
      <vt:lpstr>Czym jest cyberprzemoc?</vt:lpstr>
      <vt:lpstr>Jakie zachowania są uznawane za cyberprzemoc?</vt:lpstr>
      <vt:lpstr>Dlaczego dochodzi do cyberprzemocy?</vt:lpstr>
      <vt:lpstr>Dlaczego cyberprzemoc jest niebezpieczna?</vt:lpstr>
      <vt:lpstr>Statystyki</vt:lpstr>
      <vt:lpstr>Jeśli padłeś ofiarą cyberprzemocy:</vt:lpstr>
      <vt:lpstr>Gdzie szukać pomocy?</vt:lpstr>
      <vt:lpstr>Pamiętaj!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4XM</dc:creator>
  <cp:lastModifiedBy>4XM</cp:lastModifiedBy>
  <cp:revision>14</cp:revision>
  <dcterms:created xsi:type="dcterms:W3CDTF">2017-05-16T16:11:25Z</dcterms:created>
  <dcterms:modified xsi:type="dcterms:W3CDTF">2017-05-16T18:27:07Z</dcterms:modified>
</cp:coreProperties>
</file>